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93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87" d="100"/>
          <a:sy n="87" d="100"/>
        </p:scale>
        <p:origin x="-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7F7F9-FA63-4B13-A66F-60B6484A8F8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3CEFC-890A-41BD-9BEF-7DDB166F54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6734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As we can see there had been an increase of 124 incidents or 129.17%.</a:t>
            </a:r>
            <a:br>
              <a:rPr lang="en-US" sz="1200" dirty="0"/>
            </a:br>
            <a:r>
              <a:rPr lang="en-US" sz="1200" dirty="0"/>
              <a:t>In 2021 we had a total of 96 incidents, for this year we have</a:t>
            </a:r>
            <a:r>
              <a:rPr lang="en-US" sz="1200" baseline="0" dirty="0"/>
              <a:t> 220 incidents. </a:t>
            </a:r>
            <a:br>
              <a:rPr lang="en-US" sz="1200" baseline="0" dirty="0"/>
            </a:br>
            <a:r>
              <a:rPr lang="en-US" sz="1200" baseline="0" dirty="0"/>
              <a:t>(One explanation for this is that last year we had less people going out due to the pandemic)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4805-A73B-438A-A872-CBF96B15466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30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C78E3C-C643-53F9-020E-833DC3C67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B317E44-3158-E2E1-28BB-BE6218F4D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D25E82-382D-C35B-4821-7C2C41D3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42281F-AD4B-766D-16C7-FD9E2F0C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17457E-9398-F974-BC81-5578EF0BF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2934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13A51-135E-D4F4-4B58-D26A9EFC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89E8DA-3164-29C3-B030-2CE20E02D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1DAFBC-B38B-4AEE-2962-3380AD121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F05284-874E-F36D-197D-41571D048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2102A6-7D55-7217-774E-87152A3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8427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B79DA-BB9E-AEB5-DA09-B65FC24A8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8278E5-C362-96F7-0089-0E074E871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6DC370-D26E-2581-A0B2-2B628DE8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6082BB-1651-60D9-E7C9-78439CD2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3BD227-ED9B-E79D-3291-EFD04725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3693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57E2F7-E02C-2C80-055B-8D836E3B5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A3E6BD-F507-0CE7-7EDC-000DE95DA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186775-5302-4438-8B73-2B38E9497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E84A276-CED0-A78E-BCD5-23171790C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2F2FFBD-DBE7-3DAD-C4B4-B0762BE3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D21AD3-2039-85DC-77E4-0A660349D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49342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EE5E72-529A-72D2-E940-E174B70E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52519B2-184C-F235-A99B-08DE60B49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D09ADD-44AF-F650-B2C6-86A51AE1B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BC888A8-0E87-F77E-6EFE-F80E902F0D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8B929D-3D9C-5D02-FB03-E88DA806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5400E48-902D-A0FF-66EF-D125E2FE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1604D2C-A6DE-12F9-0C23-B0A9163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D8E64C0-E82D-A885-5C8F-82E2A120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4407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669FC4-92EC-E624-A362-87C370B3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DDD66AD-4382-C87B-438A-B1C854C5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8FB6863-E328-8023-4D75-CBA621330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AD0AA1-4CA2-4E64-2B5A-6EAA2547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57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5E7C36-BF9A-9B43-BFBC-D66729D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99B5126-6D6D-5214-0675-3FB9215DC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E125D55-95E3-5CD0-5BE3-50620578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019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5C4EF-6B69-82C9-461C-050E4A027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1E4ADC-EB85-F25F-1C81-F6E53CE3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D1A3021-2965-D529-DAF1-2C877649D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693EA01-ED06-E9CC-4B8D-644B26DC7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F258A3B-1AC6-15D1-BACC-F5E8951BB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1344D4-46D6-077C-EF9C-BA619B0D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3488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76437A-85D1-492C-5529-46B15009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BA9D6FF-F438-E9F7-4F1F-5606053E8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189AA05-AC10-5100-8727-E205E38B1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AAC877-C140-5E16-31D6-A5C68E60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0E2D24E-A6BC-2B78-B9EC-E9AA15389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20D673-85AC-86B3-A2B8-1AAAAAD9F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54988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B06CE0-0B43-2206-47CF-D5772B51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E02443E-F61C-F15B-E4CB-07B2E7B3F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450284-138C-FF96-D20C-57B274A9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4C037B-84A2-1B2A-963D-BE6512823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60EE86-C481-93E4-9CB0-0AE4043A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65423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E9094B9-FF53-EEF8-D622-A0C163898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7E3C7EE-667B-B38E-455E-3CBBBA5333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7C9FDA-875D-CE78-F187-06604CD3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243036-C36F-C1D7-BB67-83877047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2B8085-6806-F058-B151-EC7E3ACA3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8191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1B5DE29-23B1-3122-DA4C-0805E48C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54F40B4-DD97-6445-051B-DF9D6343C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6E4D63-A676-DCA2-0AD1-741596F4C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86BB-DE9C-43AC-8FD4-867CCFCDE5EB}" type="datetimeFigureOut">
              <a:rPr lang="en-PH" smtClean="0"/>
              <a:t>13/10/2022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AE3EB4-97B6-CA62-8674-3DCFA7A11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1BC079-CD19-6E8B-3C55-A27F2E72C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D422-CDCC-419F-BD6F-139DF67EEE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987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66373" y="76200"/>
            <a:ext cx="9059254" cy="6781800"/>
            <a:chOff x="1" y="857250"/>
            <a:chExt cx="9143999" cy="51435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093" y="871842"/>
              <a:ext cx="8755907" cy="5128908"/>
            </a:xfrm>
            <a:prstGeom prst="rect">
              <a:avLst/>
            </a:prstGeom>
            <a:effectLst>
              <a:glow rad="139700">
                <a:schemeClr val="accent1">
                  <a:satMod val="175000"/>
                  <a:alpha val="40000"/>
                </a:schemeClr>
              </a:glow>
              <a:softEdge rad="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857250"/>
              <a:ext cx="366204" cy="5143500"/>
            </a:xfrm>
            <a:prstGeom prst="rect">
              <a:avLst/>
            </a:prstGeom>
          </p:spPr>
        </p:pic>
        <p:pic>
          <p:nvPicPr>
            <p:cNvPr id="6" name="Picture 5" descr="C:\Users\Asus\Downloads\logo.gif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8175" y="857250"/>
              <a:ext cx="885825" cy="6915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610787" y="871842"/>
              <a:ext cx="5402819" cy="490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PH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Missing Persons</a:t>
              </a:r>
            </a:p>
            <a:p>
              <a:pPr algn="ctr"/>
              <a:r>
                <a:rPr lang="nl-NL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Period Covered: January to </a:t>
              </a:r>
              <a:r>
                <a:rPr lang="nl-NL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September 30 </a:t>
              </a:r>
              <a:r>
                <a:rPr lang="nl-NL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B6936BA-93FC-4F6A-AEEF-63F23F19DCD6}"/>
              </a:ext>
            </a:extLst>
          </p:cNvPr>
          <p:cNvSpPr txBox="1"/>
          <p:nvPr/>
        </p:nvSpPr>
        <p:spPr>
          <a:xfrm>
            <a:off x="1950868" y="683552"/>
            <a:ext cx="8442294" cy="55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xmlns="" id="{B84795F4-F152-5920-7535-4CCF39978F9B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987993"/>
          <a:ext cx="7543800" cy="5631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33054156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71170054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433403768"/>
                    </a:ext>
                  </a:extLst>
                </a:gridCol>
              </a:tblGrid>
              <a:tr h="36085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MISING PERSONS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7088057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ATOK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3036049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BAKUN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4923064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BOKOD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0555180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BUGUIAS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572507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ITOGON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525131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KABAYAN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9022030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KAPANGAN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3933965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KIBUNGAN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2391079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TRINIDAD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Returned  Home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54767007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MANKAYAN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6481346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SABLAN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17402624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 A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7320344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TUBLAY 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Found ( Committed suicide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5761931"/>
                  </a:ext>
                </a:extLst>
              </a:tr>
              <a:tr h="36085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3487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85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CCLERK</dc:creator>
  <cp:lastModifiedBy>user</cp:lastModifiedBy>
  <cp:revision>2</cp:revision>
  <cp:lastPrinted>2022-10-13T09:52:19Z</cp:lastPrinted>
  <dcterms:created xsi:type="dcterms:W3CDTF">2022-10-13T09:52:14Z</dcterms:created>
  <dcterms:modified xsi:type="dcterms:W3CDTF">2022-10-13T10:38:25Z</dcterms:modified>
</cp:coreProperties>
</file>